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17" r:id="rId5"/>
    <p:sldId id="307" r:id="rId6"/>
    <p:sldId id="308" r:id="rId7"/>
    <p:sldId id="278" r:id="rId8"/>
    <p:sldId id="318" r:id="rId9"/>
    <p:sldId id="319" r:id="rId10"/>
    <p:sldId id="320" r:id="rId11"/>
    <p:sldId id="321" r:id="rId12"/>
    <p:sldId id="263" r:id="rId13"/>
    <p:sldId id="310" r:id="rId14"/>
    <p:sldId id="311" r:id="rId15"/>
    <p:sldId id="322" r:id="rId16"/>
    <p:sldId id="309" r:id="rId17"/>
    <p:sldId id="312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3E35"/>
    <a:srgbClr val="636A58"/>
    <a:srgbClr val="505A47"/>
    <a:srgbClr val="D1D8B7"/>
    <a:srgbClr val="A09D79"/>
    <a:srgbClr val="AD5C4D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E7393-FFE4-4DBB-85A2-3FBFAED6AAD9}" v="43" dt="2025-01-09T05:58:56.312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26" autoAdjust="0"/>
  </p:normalViewPr>
  <p:slideViewPr>
    <p:cSldViewPr snapToGrid="0">
      <p:cViewPr varScale="1">
        <p:scale>
          <a:sx n="71" d="100"/>
          <a:sy n="71" d="100"/>
        </p:scale>
        <p:origin x="484" y="3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itha B ❣️" userId="5675033f098f56fb" providerId="LiveId" clId="{3B0E7393-FFE4-4DBB-85A2-3FBFAED6AAD9}"/>
    <pc:docChg chg="undo custSel delSld modSld">
      <pc:chgData name="Pranitha B ❣️" userId="5675033f098f56fb" providerId="LiveId" clId="{3B0E7393-FFE4-4DBB-85A2-3FBFAED6AAD9}" dt="2025-01-09T06:00:26.325" v="463" actId="14100"/>
      <pc:docMkLst>
        <pc:docMk/>
      </pc:docMkLst>
      <pc:sldChg chg="addSp delSp modSp mod">
        <pc:chgData name="Pranitha B ❣️" userId="5675033f098f56fb" providerId="LiveId" clId="{3B0E7393-FFE4-4DBB-85A2-3FBFAED6AAD9}" dt="2025-01-09T05:41:36.777" v="304" actId="14100"/>
        <pc:sldMkLst>
          <pc:docMk/>
          <pc:sldMk cId="1096717490" sldId="263"/>
        </pc:sldMkLst>
        <pc:spChg chg="add del mod">
          <ac:chgData name="Pranitha B ❣️" userId="5675033f098f56fb" providerId="LiveId" clId="{3B0E7393-FFE4-4DBB-85A2-3FBFAED6AAD9}" dt="2025-01-09T05:25:33.851" v="161" actId="478"/>
          <ac:spMkLst>
            <pc:docMk/>
            <pc:sldMk cId="1096717490" sldId="263"/>
            <ac:spMk id="3" creationId="{BF210C98-69E7-8627-3A0E-35A81DB01E2D}"/>
          </ac:spMkLst>
        </pc:spChg>
        <pc:spChg chg="add del mod">
          <ac:chgData name="Pranitha B ❣️" userId="5675033f098f56fb" providerId="LiveId" clId="{3B0E7393-FFE4-4DBB-85A2-3FBFAED6AAD9}" dt="2025-01-09T05:25:42.559" v="163" actId="478"/>
          <ac:spMkLst>
            <pc:docMk/>
            <pc:sldMk cId="1096717490" sldId="263"/>
            <ac:spMk id="5" creationId="{3F2F6A3A-C40B-1587-7D8A-25441D1BB77F}"/>
          </ac:spMkLst>
        </pc:spChg>
        <pc:spChg chg="add mod">
          <ac:chgData name="Pranitha B ❣️" userId="5675033f098f56fb" providerId="LiveId" clId="{3B0E7393-FFE4-4DBB-85A2-3FBFAED6AAD9}" dt="2025-01-09T05:36:12.337" v="268" actId="2711"/>
          <ac:spMkLst>
            <pc:docMk/>
            <pc:sldMk cId="1096717490" sldId="263"/>
            <ac:spMk id="6" creationId="{B8513742-8428-3A6F-F6C9-852AD21D4961}"/>
          </ac:spMkLst>
        </pc:spChg>
        <pc:spChg chg="add del mod">
          <ac:chgData name="Pranitha B ❣️" userId="5675033f098f56fb" providerId="LiveId" clId="{3B0E7393-FFE4-4DBB-85A2-3FBFAED6AAD9}" dt="2025-01-09T05:30:10.251" v="214" actId="478"/>
          <ac:spMkLst>
            <pc:docMk/>
            <pc:sldMk cId="1096717490" sldId="263"/>
            <ac:spMk id="10" creationId="{599F0B72-CEAD-95A7-0B6A-4122C9372F36}"/>
          </ac:spMkLst>
        </pc:spChg>
        <pc:spChg chg="del">
          <ac:chgData name="Pranitha B ❣️" userId="5675033f098f56fb" providerId="LiveId" clId="{3B0E7393-FFE4-4DBB-85A2-3FBFAED6AAD9}" dt="2025-01-09T05:25:30.556" v="160" actId="478"/>
          <ac:spMkLst>
            <pc:docMk/>
            <pc:sldMk cId="1096717490" sldId="263"/>
            <ac:spMk id="11" creationId="{2A3D95EF-8A67-7F71-37EF-9EB02511B163}"/>
          </ac:spMkLst>
        </pc:spChg>
        <pc:spChg chg="add del mod">
          <ac:chgData name="Pranitha B ❣️" userId="5675033f098f56fb" providerId="LiveId" clId="{3B0E7393-FFE4-4DBB-85A2-3FBFAED6AAD9}" dt="2025-01-09T05:30:13.715" v="215" actId="478"/>
          <ac:spMkLst>
            <pc:docMk/>
            <pc:sldMk cId="1096717490" sldId="263"/>
            <ac:spMk id="12" creationId="{F9D9A03E-7F8C-A00E-5FAD-13509003BB02}"/>
          </ac:spMkLst>
        </pc:spChg>
        <pc:spChg chg="del">
          <ac:chgData name="Pranitha B ❣️" userId="5675033f098f56fb" providerId="LiveId" clId="{3B0E7393-FFE4-4DBB-85A2-3FBFAED6AAD9}" dt="2025-01-09T05:25:40.583" v="162" actId="478"/>
          <ac:spMkLst>
            <pc:docMk/>
            <pc:sldMk cId="1096717490" sldId="263"/>
            <ac:spMk id="15" creationId="{C7846849-DC0A-EE3B-2E5E-D669EC1273D6}"/>
          </ac:spMkLst>
        </pc:spChg>
        <pc:picChg chg="add del mod">
          <ac:chgData name="Pranitha B ❣️" userId="5675033f098f56fb" providerId="LiveId" clId="{3B0E7393-FFE4-4DBB-85A2-3FBFAED6AAD9}" dt="2025-01-09T05:27:40.646" v="180" actId="478"/>
          <ac:picMkLst>
            <pc:docMk/>
            <pc:sldMk cId="1096717490" sldId="263"/>
            <ac:picMk id="7" creationId="{022770CA-5E87-C29C-285D-487BB584E4BB}"/>
          </ac:picMkLst>
        </pc:picChg>
        <pc:picChg chg="add del mod">
          <ac:chgData name="Pranitha B ❣️" userId="5675033f098f56fb" providerId="LiveId" clId="{3B0E7393-FFE4-4DBB-85A2-3FBFAED6AAD9}" dt="2025-01-09T05:27:38.894" v="179" actId="478"/>
          <ac:picMkLst>
            <pc:docMk/>
            <pc:sldMk cId="1096717490" sldId="263"/>
            <ac:picMk id="8" creationId="{EAFD7696-4F39-266F-9783-D06D32397F8A}"/>
          </ac:picMkLst>
        </pc:picChg>
        <pc:picChg chg="add del mod">
          <ac:chgData name="Pranitha B ❣️" userId="5675033f098f56fb" providerId="LiveId" clId="{3B0E7393-FFE4-4DBB-85A2-3FBFAED6AAD9}" dt="2025-01-09T05:27:43.376" v="181" actId="478"/>
          <ac:picMkLst>
            <pc:docMk/>
            <pc:sldMk cId="1096717490" sldId="263"/>
            <ac:picMk id="9" creationId="{5D058481-151D-CF93-E1EC-3D99ADF9272D}"/>
          </ac:picMkLst>
        </pc:picChg>
        <pc:picChg chg="add mod">
          <ac:chgData name="Pranitha B ❣️" userId="5675033f098f56fb" providerId="LiveId" clId="{3B0E7393-FFE4-4DBB-85A2-3FBFAED6AAD9}" dt="2025-01-09T05:41:00.157" v="296" actId="1076"/>
          <ac:picMkLst>
            <pc:docMk/>
            <pc:sldMk cId="1096717490" sldId="263"/>
            <ac:picMk id="14" creationId="{D0064CE0-036F-9108-6E41-25408A310D5D}"/>
          </ac:picMkLst>
        </pc:picChg>
        <pc:picChg chg="add mod">
          <ac:chgData name="Pranitha B ❣️" userId="5675033f098f56fb" providerId="LiveId" clId="{3B0E7393-FFE4-4DBB-85A2-3FBFAED6AAD9}" dt="2025-01-09T05:41:36.777" v="304" actId="14100"/>
          <ac:picMkLst>
            <pc:docMk/>
            <pc:sldMk cId="1096717490" sldId="263"/>
            <ac:picMk id="17" creationId="{C399B3F1-5537-FFC9-0196-B60685EF5542}"/>
          </ac:picMkLst>
        </pc:picChg>
      </pc:sldChg>
      <pc:sldChg chg="addSp delSp modSp mod">
        <pc:chgData name="Pranitha B ❣️" userId="5675033f098f56fb" providerId="LiveId" clId="{3B0E7393-FFE4-4DBB-85A2-3FBFAED6AAD9}" dt="2025-01-09T05:59:04.534" v="459" actId="14100"/>
        <pc:sldMkLst>
          <pc:docMk/>
          <pc:sldMk cId="2188828507" sldId="304"/>
        </pc:sldMkLst>
        <pc:spChg chg="add del mod">
          <ac:chgData name="Pranitha B ❣️" userId="5675033f098f56fb" providerId="LiveId" clId="{3B0E7393-FFE4-4DBB-85A2-3FBFAED6AAD9}" dt="2025-01-09T05:56:07.116" v="441" actId="931"/>
          <ac:spMkLst>
            <pc:docMk/>
            <pc:sldMk cId="2188828507" sldId="304"/>
            <ac:spMk id="3" creationId="{160A4B78-E712-C93C-C6C9-6475D8F14C99}"/>
          </ac:spMkLst>
        </pc:spChg>
        <pc:spChg chg="mod">
          <ac:chgData name="Pranitha B ❣️" userId="5675033f098f56fb" providerId="LiveId" clId="{3B0E7393-FFE4-4DBB-85A2-3FBFAED6AAD9}" dt="2025-01-09T05:55:26.206" v="432" actId="20577"/>
          <ac:spMkLst>
            <pc:docMk/>
            <pc:sldMk cId="2188828507" sldId="304"/>
            <ac:spMk id="6" creationId="{D5DC0028-4150-0F89-E59C-F563C67F6CFD}"/>
          </ac:spMkLst>
        </pc:spChg>
        <pc:spChg chg="del mod">
          <ac:chgData name="Pranitha B ❣️" userId="5675033f098f56fb" providerId="LiveId" clId="{3B0E7393-FFE4-4DBB-85A2-3FBFAED6AAD9}" dt="2025-01-09T05:55:48.337" v="440" actId="478"/>
          <ac:spMkLst>
            <pc:docMk/>
            <pc:sldMk cId="2188828507" sldId="304"/>
            <ac:spMk id="11" creationId="{C6DCC38C-603B-CCD0-2914-0BBCD4F4F74E}"/>
          </ac:spMkLst>
        </pc:spChg>
        <pc:spChg chg="add del mod">
          <ac:chgData name="Pranitha B ❣️" userId="5675033f098f56fb" providerId="LiveId" clId="{3B0E7393-FFE4-4DBB-85A2-3FBFAED6AAD9}" dt="2025-01-09T05:57:39.702" v="448" actId="931"/>
          <ac:spMkLst>
            <pc:docMk/>
            <pc:sldMk cId="2188828507" sldId="304"/>
            <ac:spMk id="12" creationId="{D595C92E-F8F3-749D-3090-4CD561CDF69B}"/>
          </ac:spMkLst>
        </pc:spChg>
        <pc:graphicFrameChg chg="add del mod">
          <ac:chgData name="Pranitha B ❣️" userId="5675033f098f56fb" providerId="LiveId" clId="{3B0E7393-FFE4-4DBB-85A2-3FBFAED6AAD9}" dt="2025-01-09T05:57:27.610" v="447" actId="478"/>
          <ac:graphicFrameMkLst>
            <pc:docMk/>
            <pc:sldMk cId="2188828507" sldId="304"/>
            <ac:graphicFrameMk id="7" creationId="{2FCB10ED-8177-8452-7B58-56732B04E98D}"/>
          </ac:graphicFrameMkLst>
        </pc:graphicFrameChg>
        <pc:picChg chg="add del mod">
          <ac:chgData name="Pranitha B ❣️" userId="5675033f098f56fb" providerId="LiveId" clId="{3B0E7393-FFE4-4DBB-85A2-3FBFAED6AAD9}" dt="2025-01-09T05:56:31.093" v="443" actId="12084"/>
          <ac:picMkLst>
            <pc:docMk/>
            <pc:sldMk cId="2188828507" sldId="304"/>
            <ac:picMk id="5" creationId="{50D11637-7CE9-4FFC-6D90-055AC1F35571}"/>
          </ac:picMkLst>
        </pc:picChg>
        <pc:picChg chg="add del mod">
          <ac:chgData name="Pranitha B ❣️" userId="5675033f098f56fb" providerId="LiveId" clId="{3B0E7393-FFE4-4DBB-85A2-3FBFAED6AAD9}" dt="2025-01-09T05:57:14.294" v="446" actId="478"/>
          <ac:picMkLst>
            <pc:docMk/>
            <pc:sldMk cId="2188828507" sldId="304"/>
            <ac:picMk id="9" creationId="{27F1D8F3-5E01-E6DE-8C3A-31CB81862B13}"/>
          </ac:picMkLst>
        </pc:picChg>
        <pc:picChg chg="add mod">
          <ac:chgData name="Pranitha B ❣️" userId="5675033f098f56fb" providerId="LiveId" clId="{3B0E7393-FFE4-4DBB-85A2-3FBFAED6AAD9}" dt="2025-01-09T05:58:21.555" v="456" actId="1076"/>
          <ac:picMkLst>
            <pc:docMk/>
            <pc:sldMk cId="2188828507" sldId="304"/>
            <ac:picMk id="14" creationId="{377EA871-74F2-9CD4-01CB-74A856F811E7}"/>
          </ac:picMkLst>
        </pc:picChg>
        <pc:picChg chg="add mod">
          <ac:chgData name="Pranitha B ❣️" userId="5675033f098f56fb" providerId="LiveId" clId="{3B0E7393-FFE4-4DBB-85A2-3FBFAED6AAD9}" dt="2025-01-09T05:58:18.848" v="455" actId="14100"/>
          <ac:picMkLst>
            <pc:docMk/>
            <pc:sldMk cId="2188828507" sldId="304"/>
            <ac:picMk id="16" creationId="{11C8F4EA-CF59-5255-02A8-B59CFEA72BDB}"/>
          </ac:picMkLst>
        </pc:picChg>
        <pc:picChg chg="add mod">
          <ac:chgData name="Pranitha B ❣️" userId="5675033f098f56fb" providerId="LiveId" clId="{3B0E7393-FFE4-4DBB-85A2-3FBFAED6AAD9}" dt="2025-01-09T05:59:04.534" v="459" actId="14100"/>
          <ac:picMkLst>
            <pc:docMk/>
            <pc:sldMk cId="2188828507" sldId="304"/>
            <ac:picMk id="18" creationId="{D8CA607A-44E0-4E67-8158-66BB15079133}"/>
          </ac:picMkLst>
        </pc:picChg>
      </pc:sldChg>
      <pc:sldChg chg="modSp mod">
        <pc:chgData name="Pranitha B ❣️" userId="5675033f098f56fb" providerId="LiveId" clId="{3B0E7393-FFE4-4DBB-85A2-3FBFAED6AAD9}" dt="2025-01-09T05:40:14.845" v="291" actId="20577"/>
        <pc:sldMkLst>
          <pc:docMk/>
          <pc:sldMk cId="586478555" sldId="307"/>
        </pc:sldMkLst>
        <pc:graphicFrameChg chg="modGraphic">
          <ac:chgData name="Pranitha B ❣️" userId="5675033f098f56fb" providerId="LiveId" clId="{3B0E7393-FFE4-4DBB-85A2-3FBFAED6AAD9}" dt="2025-01-09T05:40:14.845" v="291" actId="20577"/>
          <ac:graphicFrameMkLst>
            <pc:docMk/>
            <pc:sldMk cId="586478555" sldId="307"/>
            <ac:graphicFrameMk id="6" creationId="{0D6FB95E-6987-A57C-3663-3FD6F6FAC24E}"/>
          </ac:graphicFrameMkLst>
        </pc:graphicFrameChg>
      </pc:sldChg>
      <pc:sldChg chg="addSp delSp modSp mod">
        <pc:chgData name="Pranitha B ❣️" userId="5675033f098f56fb" providerId="LiveId" clId="{3B0E7393-FFE4-4DBB-85A2-3FBFAED6AAD9}" dt="2025-01-09T06:00:26.325" v="463" actId="14100"/>
        <pc:sldMkLst>
          <pc:docMk/>
          <pc:sldMk cId="1966913227" sldId="309"/>
        </pc:sldMkLst>
        <pc:spChg chg="del">
          <ac:chgData name="Pranitha B ❣️" userId="5675033f098f56fb" providerId="LiveId" clId="{3B0E7393-FFE4-4DBB-85A2-3FBFAED6AAD9}" dt="2025-01-09T05:59:26.152" v="460" actId="478"/>
          <ac:spMkLst>
            <pc:docMk/>
            <pc:sldMk cId="1966913227" sldId="309"/>
            <ac:spMk id="3" creationId="{50CD348E-9357-0442-4555-AF6B4AFE34B6}"/>
          </ac:spMkLst>
        </pc:spChg>
        <pc:spChg chg="add del mod">
          <ac:chgData name="Pranitha B ❣️" userId="5675033f098f56fb" providerId="LiveId" clId="{3B0E7393-FFE4-4DBB-85A2-3FBFAED6AAD9}" dt="2025-01-09T05:02:01.874" v="1" actId="478"/>
          <ac:spMkLst>
            <pc:docMk/>
            <pc:sldMk cId="1966913227" sldId="309"/>
            <ac:spMk id="4" creationId="{D1DA975B-CDFD-E3BD-F414-D7E9A73CFA95}"/>
          </ac:spMkLst>
        </pc:spChg>
        <pc:spChg chg="add del mod">
          <ac:chgData name="Pranitha B ❣️" userId="5675033f098f56fb" providerId="LiveId" clId="{3B0E7393-FFE4-4DBB-85A2-3FBFAED6AAD9}" dt="2025-01-09T05:02:32.517" v="4" actId="478"/>
          <ac:spMkLst>
            <pc:docMk/>
            <pc:sldMk cId="1966913227" sldId="309"/>
            <ac:spMk id="6" creationId="{C4247752-1D0F-74A8-3F3E-CFFCA7737A5F}"/>
          </ac:spMkLst>
        </pc:spChg>
        <pc:spChg chg="add mod">
          <ac:chgData name="Pranitha B ❣️" userId="5675033f098f56fb" providerId="LiveId" clId="{3B0E7393-FFE4-4DBB-85A2-3FBFAED6AAD9}" dt="2025-01-09T05:03:36.028" v="38" actId="14100"/>
          <ac:spMkLst>
            <pc:docMk/>
            <pc:sldMk cId="1966913227" sldId="309"/>
            <ac:spMk id="7" creationId="{28B09C36-BB3C-EE82-3331-1052FAF7D4B8}"/>
          </ac:spMkLst>
        </pc:spChg>
        <pc:spChg chg="del">
          <ac:chgData name="Pranitha B ❣️" userId="5675033f098f56fb" providerId="LiveId" clId="{3B0E7393-FFE4-4DBB-85A2-3FBFAED6AAD9}" dt="2025-01-09T05:02:28.423" v="2" actId="478"/>
          <ac:spMkLst>
            <pc:docMk/>
            <pc:sldMk cId="1966913227" sldId="309"/>
            <ac:spMk id="8" creationId="{BCFDA37B-399A-B9F0-7A7D-2A891EB7FFA6}"/>
          </ac:spMkLst>
        </pc:spChg>
        <pc:spChg chg="add mod">
          <ac:chgData name="Pranitha B ❣️" userId="5675033f098f56fb" providerId="LiveId" clId="{3B0E7393-FFE4-4DBB-85A2-3FBFAED6AAD9}" dt="2025-01-09T05:08:28.039" v="56" actId="1076"/>
          <ac:spMkLst>
            <pc:docMk/>
            <pc:sldMk cId="1966913227" sldId="309"/>
            <ac:spMk id="9" creationId="{10B15E65-8363-A582-A422-079A0701C65B}"/>
          </ac:spMkLst>
        </pc:spChg>
        <pc:spChg chg="add mod">
          <ac:chgData name="Pranitha B ❣️" userId="5675033f098f56fb" providerId="LiveId" clId="{3B0E7393-FFE4-4DBB-85A2-3FBFAED6AAD9}" dt="2025-01-09T05:12:14.665" v="76" actId="14100"/>
          <ac:spMkLst>
            <pc:docMk/>
            <pc:sldMk cId="1966913227" sldId="309"/>
            <ac:spMk id="10" creationId="{A1C16C54-8EC3-19CD-CD93-382A1CF25037}"/>
          </ac:spMkLst>
        </pc:spChg>
        <pc:spChg chg="add mod">
          <ac:chgData name="Pranitha B ❣️" userId="5675033f098f56fb" providerId="LiveId" clId="{3B0E7393-FFE4-4DBB-85A2-3FBFAED6AAD9}" dt="2025-01-09T05:08:41.250" v="58" actId="1076"/>
          <ac:spMkLst>
            <pc:docMk/>
            <pc:sldMk cId="1966913227" sldId="309"/>
            <ac:spMk id="11" creationId="{47A77E39-CEAE-52AC-95B7-59A5610876FE}"/>
          </ac:spMkLst>
        </pc:spChg>
        <pc:spChg chg="add mod">
          <ac:chgData name="Pranitha B ❣️" userId="5675033f098f56fb" providerId="LiveId" clId="{3B0E7393-FFE4-4DBB-85A2-3FBFAED6AAD9}" dt="2025-01-09T05:08:48.816" v="59" actId="1076"/>
          <ac:spMkLst>
            <pc:docMk/>
            <pc:sldMk cId="1966913227" sldId="309"/>
            <ac:spMk id="12" creationId="{0D449AF9-072D-C8EA-AAD2-674F8954C415}"/>
          </ac:spMkLst>
        </pc:spChg>
        <pc:spChg chg="add mod">
          <ac:chgData name="Pranitha B ❣️" userId="5675033f098f56fb" providerId="LiveId" clId="{3B0E7393-FFE4-4DBB-85A2-3FBFAED6AAD9}" dt="2025-01-09T05:12:07.420" v="75" actId="403"/>
          <ac:spMkLst>
            <pc:docMk/>
            <pc:sldMk cId="1966913227" sldId="309"/>
            <ac:spMk id="13" creationId="{23FA6EDF-FBBF-596C-407C-A587D2AF8455}"/>
          </ac:spMkLst>
        </pc:spChg>
        <pc:spChg chg="add mod">
          <ac:chgData name="Pranitha B ❣️" userId="5675033f098f56fb" providerId="LiveId" clId="{3B0E7393-FFE4-4DBB-85A2-3FBFAED6AAD9}" dt="2025-01-09T05:11:18.469" v="68" actId="1076"/>
          <ac:spMkLst>
            <pc:docMk/>
            <pc:sldMk cId="1966913227" sldId="309"/>
            <ac:spMk id="14" creationId="{5AB83B2A-00AA-6A5B-7222-DD008FEEDABE}"/>
          </ac:spMkLst>
        </pc:spChg>
        <pc:spChg chg="add del mod">
          <ac:chgData name="Pranitha B ❣️" userId="5675033f098f56fb" providerId="LiveId" clId="{3B0E7393-FFE4-4DBB-85A2-3FBFAED6AAD9}" dt="2025-01-09T05:16:48.445" v="111" actId="478"/>
          <ac:spMkLst>
            <pc:docMk/>
            <pc:sldMk cId="1966913227" sldId="309"/>
            <ac:spMk id="15" creationId="{1B3B0B31-BE88-CDBD-1AC4-DD34CCBE4B58}"/>
          </ac:spMkLst>
        </pc:spChg>
        <pc:spChg chg="add del mod">
          <ac:chgData name="Pranitha B ❣️" userId="5675033f098f56fb" providerId="LiveId" clId="{3B0E7393-FFE4-4DBB-85A2-3FBFAED6AAD9}" dt="2025-01-09T05:16:51.971" v="112" actId="478"/>
          <ac:spMkLst>
            <pc:docMk/>
            <pc:sldMk cId="1966913227" sldId="309"/>
            <ac:spMk id="16" creationId="{84B4B0EE-F0A0-8B0D-923D-112617EC6285}"/>
          </ac:spMkLst>
        </pc:spChg>
        <pc:spChg chg="add mod">
          <ac:chgData name="Pranitha B ❣️" userId="5675033f098f56fb" providerId="LiveId" clId="{3B0E7393-FFE4-4DBB-85A2-3FBFAED6AAD9}" dt="2025-01-09T05:17:22.951" v="115" actId="1076"/>
          <ac:spMkLst>
            <pc:docMk/>
            <pc:sldMk cId="1966913227" sldId="309"/>
            <ac:spMk id="17" creationId="{8F0EBC2E-3407-76FC-C70C-43A272D18042}"/>
          </ac:spMkLst>
        </pc:spChg>
        <pc:spChg chg="add del mod">
          <ac:chgData name="Pranitha B ❣️" userId="5675033f098f56fb" providerId="LiveId" clId="{3B0E7393-FFE4-4DBB-85A2-3FBFAED6AAD9}" dt="2025-01-09T05:16:55.817" v="113" actId="478"/>
          <ac:spMkLst>
            <pc:docMk/>
            <pc:sldMk cId="1966913227" sldId="309"/>
            <ac:spMk id="18" creationId="{6DA4EB82-937F-18AB-1DBC-F34CABE125A2}"/>
          </ac:spMkLst>
        </pc:spChg>
        <pc:spChg chg="del">
          <ac:chgData name="Pranitha B ❣️" userId="5675033f098f56fb" providerId="LiveId" clId="{3B0E7393-FFE4-4DBB-85A2-3FBFAED6AAD9}" dt="2025-01-09T05:01:58.842" v="0" actId="478"/>
          <ac:spMkLst>
            <pc:docMk/>
            <pc:sldMk cId="1966913227" sldId="309"/>
            <ac:spMk id="19" creationId="{A7BE12AD-D808-BDE0-3EB8-5BC50B1D8474}"/>
          </ac:spMkLst>
        </pc:spChg>
        <pc:spChg chg="add mod">
          <ac:chgData name="Pranitha B ❣️" userId="5675033f098f56fb" providerId="LiveId" clId="{3B0E7393-FFE4-4DBB-85A2-3FBFAED6AAD9}" dt="2025-01-09T05:17:28.343" v="116" actId="1076"/>
          <ac:spMkLst>
            <pc:docMk/>
            <pc:sldMk cId="1966913227" sldId="309"/>
            <ac:spMk id="20" creationId="{E930D5AF-C8BC-D9D8-DA27-6595767A70F3}"/>
          </ac:spMkLst>
        </pc:spChg>
        <pc:spChg chg="add del mod">
          <ac:chgData name="Pranitha B ❣️" userId="5675033f098f56fb" providerId="LiveId" clId="{3B0E7393-FFE4-4DBB-85A2-3FBFAED6AAD9}" dt="2025-01-09T05:22:46.291" v="149" actId="478"/>
          <ac:spMkLst>
            <pc:docMk/>
            <pc:sldMk cId="1966913227" sldId="309"/>
            <ac:spMk id="28" creationId="{94D466AE-5AB8-F027-6BFB-9F6072FE823E}"/>
          </ac:spMkLst>
        </pc:spChg>
        <pc:graphicFrameChg chg="add mod">
          <ac:chgData name="Pranitha B ❣️" userId="5675033f098f56fb" providerId="LiveId" clId="{3B0E7393-FFE4-4DBB-85A2-3FBFAED6AAD9}" dt="2025-01-09T05:21:19.505" v="139" actId="12084"/>
          <ac:graphicFrameMkLst>
            <pc:docMk/>
            <pc:sldMk cId="1966913227" sldId="309"/>
            <ac:graphicFrameMk id="27" creationId="{CB9EF884-993F-116B-04C5-097B81039924}"/>
          </ac:graphicFrameMkLst>
        </pc:graphicFrameChg>
        <pc:picChg chg="add del mod">
          <ac:chgData name="Pranitha B ❣️" userId="5675033f098f56fb" providerId="LiveId" clId="{3B0E7393-FFE4-4DBB-85A2-3FBFAED6AAD9}" dt="2025-01-09T05:18:21.641" v="123" actId="478"/>
          <ac:picMkLst>
            <pc:docMk/>
            <pc:sldMk cId="1966913227" sldId="309"/>
            <ac:picMk id="22" creationId="{358130E3-AB2D-B07B-5048-46EB42D2994B}"/>
          </ac:picMkLst>
        </pc:picChg>
        <pc:picChg chg="add del mod">
          <ac:chgData name="Pranitha B ❣️" userId="5675033f098f56fb" providerId="LiveId" clId="{3B0E7393-FFE4-4DBB-85A2-3FBFAED6AAD9}" dt="2025-01-09T05:19:25.127" v="131" actId="478"/>
          <ac:picMkLst>
            <pc:docMk/>
            <pc:sldMk cId="1966913227" sldId="309"/>
            <ac:picMk id="24" creationId="{FE6EF37B-E1E5-C777-0A3D-A8C4FEB4E061}"/>
          </ac:picMkLst>
        </pc:picChg>
        <pc:picChg chg="add del mod">
          <ac:chgData name="Pranitha B ❣️" userId="5675033f098f56fb" providerId="LiveId" clId="{3B0E7393-FFE4-4DBB-85A2-3FBFAED6AAD9}" dt="2025-01-09T06:00:26.325" v="463" actId="14100"/>
          <ac:picMkLst>
            <pc:docMk/>
            <pc:sldMk cId="1966913227" sldId="309"/>
            <ac:picMk id="26" creationId="{E08942D3-DA3D-1141-6125-261F324607D7}"/>
          </ac:picMkLst>
        </pc:picChg>
      </pc:sldChg>
      <pc:sldChg chg="addSp delSp modSp mod">
        <pc:chgData name="Pranitha B ❣️" userId="5675033f098f56fb" providerId="LiveId" clId="{3B0E7393-FFE4-4DBB-85A2-3FBFAED6AAD9}" dt="2025-01-09T05:44:12.795" v="335" actId="1076"/>
        <pc:sldMkLst>
          <pc:docMk/>
          <pc:sldMk cId="4230106960" sldId="310"/>
        </pc:sldMkLst>
        <pc:spChg chg="add del mod">
          <ac:chgData name="Pranitha B ❣️" userId="5675033f098f56fb" providerId="LiveId" clId="{3B0E7393-FFE4-4DBB-85A2-3FBFAED6AAD9}" dt="2025-01-09T05:41:46.098" v="306" actId="478"/>
          <ac:spMkLst>
            <pc:docMk/>
            <pc:sldMk cId="4230106960" sldId="310"/>
            <ac:spMk id="4" creationId="{7AB6C1EA-A438-CD22-860C-AEF0A3F75C98}"/>
          </ac:spMkLst>
        </pc:spChg>
        <pc:spChg chg="add del mod">
          <ac:chgData name="Pranitha B ❣️" userId="5675033f098f56fb" providerId="LiveId" clId="{3B0E7393-FFE4-4DBB-85A2-3FBFAED6AAD9}" dt="2025-01-09T05:41:53.104" v="308" actId="478"/>
          <ac:spMkLst>
            <pc:docMk/>
            <pc:sldMk cId="4230106960" sldId="310"/>
            <ac:spMk id="6" creationId="{071BF63C-DE13-A2AE-6A64-FBECB3AFCB00}"/>
          </ac:spMkLst>
        </pc:spChg>
        <pc:spChg chg="add del mod">
          <ac:chgData name="Pranitha B ❣️" userId="5675033f098f56fb" providerId="LiveId" clId="{3B0E7393-FFE4-4DBB-85A2-3FBFAED6AAD9}" dt="2025-01-09T05:41:59.324" v="310" actId="478"/>
          <ac:spMkLst>
            <pc:docMk/>
            <pc:sldMk cId="4230106960" sldId="310"/>
            <ac:spMk id="8" creationId="{F258F2AA-7017-80E5-0E83-3641C9215860}"/>
          </ac:spMkLst>
        </pc:spChg>
        <pc:spChg chg="del">
          <ac:chgData name="Pranitha B ❣️" userId="5675033f098f56fb" providerId="LiveId" clId="{3B0E7393-FFE4-4DBB-85A2-3FBFAED6AAD9}" dt="2025-01-09T05:41:44.303" v="305" actId="478"/>
          <ac:spMkLst>
            <pc:docMk/>
            <pc:sldMk cId="4230106960" sldId="310"/>
            <ac:spMk id="11" creationId="{949404F1-8E94-7D3D-71E2-A1A4B7CBCB4A}"/>
          </ac:spMkLst>
        </pc:spChg>
        <pc:spChg chg="del">
          <ac:chgData name="Pranitha B ❣️" userId="5675033f098f56fb" providerId="LiveId" clId="{3B0E7393-FFE4-4DBB-85A2-3FBFAED6AAD9}" dt="2025-01-09T05:41:49.244" v="307" actId="478"/>
          <ac:spMkLst>
            <pc:docMk/>
            <pc:sldMk cId="4230106960" sldId="310"/>
            <ac:spMk id="14" creationId="{F4A3718F-D67C-255A-4B64-BA379609FCD0}"/>
          </ac:spMkLst>
        </pc:spChg>
        <pc:spChg chg="del">
          <ac:chgData name="Pranitha B ❣️" userId="5675033f098f56fb" providerId="LiveId" clId="{3B0E7393-FFE4-4DBB-85A2-3FBFAED6AAD9}" dt="2025-01-09T05:41:57.651" v="309" actId="478"/>
          <ac:spMkLst>
            <pc:docMk/>
            <pc:sldMk cId="4230106960" sldId="310"/>
            <ac:spMk id="17" creationId="{2F3CEF66-C6D7-C765-24E7-1DCFB38FE51A}"/>
          </ac:spMkLst>
        </pc:spChg>
        <pc:picChg chg="add mod">
          <ac:chgData name="Pranitha B ❣️" userId="5675033f098f56fb" providerId="LiveId" clId="{3B0E7393-FFE4-4DBB-85A2-3FBFAED6AAD9}" dt="2025-01-09T05:44:12.795" v="335" actId="1076"/>
          <ac:picMkLst>
            <pc:docMk/>
            <pc:sldMk cId="4230106960" sldId="310"/>
            <ac:picMk id="10" creationId="{C3A49621-1EAA-9707-27BF-BD1187D86940}"/>
          </ac:picMkLst>
        </pc:picChg>
        <pc:picChg chg="add mod">
          <ac:chgData name="Pranitha B ❣️" userId="5675033f098f56fb" providerId="LiveId" clId="{3B0E7393-FFE4-4DBB-85A2-3FBFAED6AAD9}" dt="2025-01-09T05:44:01.540" v="333" actId="1076"/>
          <ac:picMkLst>
            <pc:docMk/>
            <pc:sldMk cId="4230106960" sldId="310"/>
            <ac:picMk id="13" creationId="{AC1C33CD-A8E7-DF85-7A8E-1A10B752BE5A}"/>
          </ac:picMkLst>
        </pc:picChg>
      </pc:sldChg>
      <pc:sldChg chg="addSp delSp modSp mod">
        <pc:chgData name="Pranitha B ❣️" userId="5675033f098f56fb" providerId="LiveId" clId="{3B0E7393-FFE4-4DBB-85A2-3FBFAED6AAD9}" dt="2025-01-09T05:50:48.459" v="391" actId="14100"/>
        <pc:sldMkLst>
          <pc:docMk/>
          <pc:sldMk cId="3748348926" sldId="311"/>
        </pc:sldMkLst>
        <pc:spChg chg="add del mod">
          <ac:chgData name="Pranitha B ❣️" userId="5675033f098f56fb" providerId="LiveId" clId="{3B0E7393-FFE4-4DBB-85A2-3FBFAED6AAD9}" dt="2025-01-09T05:45:07.068" v="337" actId="478"/>
          <ac:spMkLst>
            <pc:docMk/>
            <pc:sldMk cId="3748348926" sldId="311"/>
            <ac:spMk id="3" creationId="{82549E3A-8D1B-3F2D-CC2B-5647F5CB431A}"/>
          </ac:spMkLst>
        </pc:spChg>
        <pc:spChg chg="add del mod">
          <ac:chgData name="Pranitha B ❣️" userId="5675033f098f56fb" providerId="LiveId" clId="{3B0E7393-FFE4-4DBB-85A2-3FBFAED6AAD9}" dt="2025-01-09T05:45:13.311" v="340" actId="478"/>
          <ac:spMkLst>
            <pc:docMk/>
            <pc:sldMk cId="3748348926" sldId="311"/>
            <ac:spMk id="6" creationId="{F195302C-7C48-4461-9850-B90B403678BC}"/>
          </ac:spMkLst>
        </pc:spChg>
        <pc:spChg chg="add del mod">
          <ac:chgData name="Pranitha B ❣️" userId="5675033f098f56fb" providerId="LiveId" clId="{3B0E7393-FFE4-4DBB-85A2-3FBFAED6AAD9}" dt="2025-01-09T05:45:20.929" v="342" actId="478"/>
          <ac:spMkLst>
            <pc:docMk/>
            <pc:sldMk cId="3748348926" sldId="311"/>
            <ac:spMk id="8" creationId="{0913A0CD-5CD9-6E7E-120B-C55247DB301D}"/>
          </ac:spMkLst>
        </pc:spChg>
        <pc:spChg chg="del">
          <ac:chgData name="Pranitha B ❣️" userId="5675033f098f56fb" providerId="LiveId" clId="{3B0E7393-FFE4-4DBB-85A2-3FBFAED6AAD9}" dt="2025-01-09T05:44:49.782" v="336" actId="478"/>
          <ac:spMkLst>
            <pc:docMk/>
            <pc:sldMk cId="3748348926" sldId="311"/>
            <ac:spMk id="11" creationId="{7A49C0DA-C8AE-5ECC-149A-D60ECFF8C1EB}"/>
          </ac:spMkLst>
        </pc:spChg>
        <pc:spChg chg="del">
          <ac:chgData name="Pranitha B ❣️" userId="5675033f098f56fb" providerId="LiveId" clId="{3B0E7393-FFE4-4DBB-85A2-3FBFAED6AAD9}" dt="2025-01-09T05:45:10.001" v="338" actId="478"/>
          <ac:spMkLst>
            <pc:docMk/>
            <pc:sldMk cId="3748348926" sldId="311"/>
            <ac:spMk id="12" creationId="{C6F2BA06-39BD-0413-D150-70F75EA6CC38}"/>
          </ac:spMkLst>
        </pc:spChg>
        <pc:spChg chg="del">
          <ac:chgData name="Pranitha B ❣️" userId="5675033f098f56fb" providerId="LiveId" clId="{3B0E7393-FFE4-4DBB-85A2-3FBFAED6AAD9}" dt="2025-01-09T05:45:16.722" v="341" actId="478"/>
          <ac:spMkLst>
            <pc:docMk/>
            <pc:sldMk cId="3748348926" sldId="311"/>
            <ac:spMk id="25" creationId="{7798761A-B671-4825-623F-F4726F2BDF28}"/>
          </ac:spMkLst>
        </pc:spChg>
        <pc:picChg chg="add del mod">
          <ac:chgData name="Pranitha B ❣️" userId="5675033f098f56fb" providerId="LiveId" clId="{3B0E7393-FFE4-4DBB-85A2-3FBFAED6AAD9}" dt="2025-01-09T05:45:58.655" v="348" actId="478"/>
          <ac:picMkLst>
            <pc:docMk/>
            <pc:sldMk cId="3748348926" sldId="311"/>
            <ac:picMk id="10" creationId="{5A3005C2-BD1A-0F07-344C-C37709FF97BE}"/>
          </ac:picMkLst>
        </pc:picChg>
        <pc:picChg chg="add del mod">
          <ac:chgData name="Pranitha B ❣️" userId="5675033f098f56fb" providerId="LiveId" clId="{3B0E7393-FFE4-4DBB-85A2-3FBFAED6AAD9}" dt="2025-01-09T05:45:58.655" v="348" actId="478"/>
          <ac:picMkLst>
            <pc:docMk/>
            <pc:sldMk cId="3748348926" sldId="311"/>
            <ac:picMk id="14" creationId="{455D6D07-3C9D-ACEC-0368-E82C81BD39B8}"/>
          </ac:picMkLst>
        </pc:picChg>
        <pc:picChg chg="add del mod">
          <ac:chgData name="Pranitha B ❣️" userId="5675033f098f56fb" providerId="LiveId" clId="{3B0E7393-FFE4-4DBB-85A2-3FBFAED6AAD9}" dt="2025-01-09T05:45:58.655" v="348" actId="478"/>
          <ac:picMkLst>
            <pc:docMk/>
            <pc:sldMk cId="3748348926" sldId="311"/>
            <ac:picMk id="16" creationId="{65B66BBB-A0EE-AB3B-3E4B-F83BEBA6EB25}"/>
          </ac:picMkLst>
        </pc:picChg>
        <pc:picChg chg="add del mod">
          <ac:chgData name="Pranitha B ❣️" userId="5675033f098f56fb" providerId="LiveId" clId="{3B0E7393-FFE4-4DBB-85A2-3FBFAED6AAD9}" dt="2025-01-09T05:45:58.655" v="348" actId="478"/>
          <ac:picMkLst>
            <pc:docMk/>
            <pc:sldMk cId="3748348926" sldId="311"/>
            <ac:picMk id="18" creationId="{5D88C957-DFF0-D8F4-6842-4E61C46205A7}"/>
          </ac:picMkLst>
        </pc:picChg>
        <pc:picChg chg="add mod">
          <ac:chgData name="Pranitha B ❣️" userId="5675033f098f56fb" providerId="LiveId" clId="{3B0E7393-FFE4-4DBB-85A2-3FBFAED6AAD9}" dt="2025-01-09T05:50:48.459" v="391" actId="14100"/>
          <ac:picMkLst>
            <pc:docMk/>
            <pc:sldMk cId="3748348926" sldId="311"/>
            <ac:picMk id="20" creationId="{B827561F-E89B-3D25-6334-D8F40FC52840}"/>
          </ac:picMkLst>
        </pc:picChg>
        <pc:picChg chg="add mod">
          <ac:chgData name="Pranitha B ❣️" userId="5675033f098f56fb" providerId="LiveId" clId="{3B0E7393-FFE4-4DBB-85A2-3FBFAED6AAD9}" dt="2025-01-09T05:50:32.967" v="389" actId="14100"/>
          <ac:picMkLst>
            <pc:docMk/>
            <pc:sldMk cId="3748348926" sldId="311"/>
            <ac:picMk id="22" creationId="{2A882BF9-376E-D2D0-B695-2E94A3142B11}"/>
          </ac:picMkLst>
        </pc:picChg>
        <pc:picChg chg="add mod">
          <ac:chgData name="Pranitha B ❣️" userId="5675033f098f56fb" providerId="LiveId" clId="{3B0E7393-FFE4-4DBB-85A2-3FBFAED6AAD9}" dt="2025-01-09T05:48:53.720" v="376" actId="14100"/>
          <ac:picMkLst>
            <pc:docMk/>
            <pc:sldMk cId="3748348926" sldId="311"/>
            <ac:picMk id="24" creationId="{6AA42D60-CE0A-ABF5-3DDA-3F33D364AF3D}"/>
          </ac:picMkLst>
        </pc:picChg>
        <pc:picChg chg="add mod">
          <ac:chgData name="Pranitha B ❣️" userId="5675033f098f56fb" providerId="LiveId" clId="{3B0E7393-FFE4-4DBB-85A2-3FBFAED6AAD9}" dt="2025-01-09T05:50:44.094" v="390" actId="14100"/>
          <ac:picMkLst>
            <pc:docMk/>
            <pc:sldMk cId="3748348926" sldId="311"/>
            <ac:picMk id="27" creationId="{9DB30DF4-5FF9-9859-C63E-3051EFC57411}"/>
          </ac:picMkLst>
        </pc:picChg>
      </pc:sldChg>
      <pc:sldChg chg="addSp delSp modSp mod">
        <pc:chgData name="Pranitha B ❣️" userId="5675033f098f56fb" providerId="LiveId" clId="{3B0E7393-FFE4-4DBB-85A2-3FBFAED6AAD9}" dt="2025-01-09T05:54:57.835" v="422" actId="14100"/>
        <pc:sldMkLst>
          <pc:docMk/>
          <pc:sldMk cId="859909800" sldId="312"/>
        </pc:sldMkLst>
        <pc:spChg chg="del">
          <ac:chgData name="Pranitha B ❣️" userId="5675033f098f56fb" providerId="LiveId" clId="{3B0E7393-FFE4-4DBB-85A2-3FBFAED6AAD9}" dt="2025-01-09T05:51:06.815" v="394" actId="478"/>
          <ac:spMkLst>
            <pc:docMk/>
            <pc:sldMk cId="859909800" sldId="312"/>
            <ac:spMk id="3" creationId="{DE597F60-88E2-C430-D52B-6604405AD55C}"/>
          </ac:spMkLst>
        </pc:spChg>
        <pc:spChg chg="add del mod">
          <ac:chgData name="Pranitha B ❣️" userId="5675033f098f56fb" providerId="LiveId" clId="{3B0E7393-FFE4-4DBB-85A2-3FBFAED6AAD9}" dt="2025-01-09T05:51:02.840" v="393" actId="478"/>
          <ac:spMkLst>
            <pc:docMk/>
            <pc:sldMk cId="859909800" sldId="312"/>
            <ac:spMk id="4" creationId="{D6DA5B24-D6D5-06DC-4E49-E7B492319862}"/>
          </ac:spMkLst>
        </pc:spChg>
        <pc:spChg chg="del">
          <ac:chgData name="Pranitha B ❣️" userId="5675033f098f56fb" providerId="LiveId" clId="{3B0E7393-FFE4-4DBB-85A2-3FBFAED6AAD9}" dt="2025-01-09T05:51:01.304" v="392" actId="478"/>
          <ac:spMkLst>
            <pc:docMk/>
            <pc:sldMk cId="859909800" sldId="312"/>
            <ac:spMk id="5" creationId="{E95044F7-BD97-2FDE-4E33-A565BCF0EFEC}"/>
          </ac:spMkLst>
        </pc:spChg>
        <pc:spChg chg="add del mod">
          <ac:chgData name="Pranitha B ❣️" userId="5675033f098f56fb" providerId="LiveId" clId="{3B0E7393-FFE4-4DBB-85A2-3FBFAED6AAD9}" dt="2025-01-09T05:51:10.434" v="395" actId="478"/>
          <ac:spMkLst>
            <pc:docMk/>
            <pc:sldMk cId="859909800" sldId="312"/>
            <ac:spMk id="7" creationId="{089DE66E-7539-BE38-29FA-726F196B4C1B}"/>
          </ac:spMkLst>
        </pc:spChg>
        <pc:spChg chg="add del mod">
          <ac:chgData name="Pranitha B ❣️" userId="5675033f098f56fb" providerId="LiveId" clId="{3B0E7393-FFE4-4DBB-85A2-3FBFAED6AAD9}" dt="2025-01-09T05:52:53.049" v="411" actId="931"/>
          <ac:spMkLst>
            <pc:docMk/>
            <pc:sldMk cId="859909800" sldId="312"/>
            <ac:spMk id="9" creationId="{906ABEBD-F0D3-8209-C824-9EB36A599F79}"/>
          </ac:spMkLst>
        </pc:spChg>
        <pc:spChg chg="add mod">
          <ac:chgData name="Pranitha B ❣️" userId="5675033f098f56fb" providerId="LiveId" clId="{3B0E7393-FFE4-4DBB-85A2-3FBFAED6AAD9}" dt="2025-01-09T05:54:41.787" v="420" actId="255"/>
          <ac:spMkLst>
            <pc:docMk/>
            <pc:sldMk cId="859909800" sldId="312"/>
            <ac:spMk id="14" creationId="{517962DA-D6A2-AD05-6A99-F1C051E61897}"/>
          </ac:spMkLst>
        </pc:spChg>
        <pc:spChg chg="add mod">
          <ac:chgData name="Pranitha B ❣️" userId="5675033f098f56fb" providerId="LiveId" clId="{3B0E7393-FFE4-4DBB-85A2-3FBFAED6AAD9}" dt="2025-01-09T05:54:57.835" v="422" actId="14100"/>
          <ac:spMkLst>
            <pc:docMk/>
            <pc:sldMk cId="859909800" sldId="312"/>
            <ac:spMk id="16" creationId="{B094ED01-BA33-E0E8-42A8-C2663F4D4738}"/>
          </ac:spMkLst>
        </pc:spChg>
        <pc:picChg chg="add mod">
          <ac:chgData name="Pranitha B ❣️" userId="5675033f098f56fb" providerId="LiveId" clId="{3B0E7393-FFE4-4DBB-85A2-3FBFAED6AAD9}" dt="2025-01-09T05:52:25.727" v="406" actId="931"/>
          <ac:picMkLst>
            <pc:docMk/>
            <pc:sldMk cId="859909800" sldId="312"/>
            <ac:picMk id="11" creationId="{CC05569E-F371-F4CF-1306-13ACC56F733D}"/>
          </ac:picMkLst>
        </pc:picChg>
        <pc:picChg chg="add mod">
          <ac:chgData name="Pranitha B ❣️" userId="5675033f098f56fb" providerId="LiveId" clId="{3B0E7393-FFE4-4DBB-85A2-3FBFAED6AAD9}" dt="2025-01-09T05:52:53.049" v="411" actId="931"/>
          <ac:picMkLst>
            <pc:docMk/>
            <pc:sldMk cId="859909800" sldId="312"/>
            <ac:picMk id="13" creationId="{9DA3885C-C647-B686-885E-577D629576FD}"/>
          </ac:picMkLst>
        </pc:picChg>
        <pc:picChg chg="del">
          <ac:chgData name="Pranitha B ❣️" userId="5675033f098f56fb" providerId="LiveId" clId="{3B0E7393-FFE4-4DBB-85A2-3FBFAED6AAD9}" dt="2025-01-09T05:51:19.689" v="396" actId="478"/>
          <ac:picMkLst>
            <pc:docMk/>
            <pc:sldMk cId="859909800" sldId="312"/>
            <ac:picMk id="15" creationId="{48869757-F643-C013-26AA-3DDE95080099}"/>
          </ac:picMkLst>
        </pc:picChg>
      </pc:sldChg>
      <pc:sldChg chg="del">
        <pc:chgData name="Pranitha B ❣️" userId="5675033f098f56fb" providerId="LiveId" clId="{3B0E7393-FFE4-4DBB-85A2-3FBFAED6AAD9}" dt="2025-01-09T05:55:10.467" v="425" actId="47"/>
        <pc:sldMkLst>
          <pc:docMk/>
          <pc:sldMk cId="4132147533" sldId="314"/>
        </pc:sldMkLst>
      </pc:sldChg>
      <pc:sldChg chg="del">
        <pc:chgData name="Pranitha B ❣️" userId="5675033f098f56fb" providerId="LiveId" clId="{3B0E7393-FFE4-4DBB-85A2-3FBFAED6AAD9}" dt="2025-01-09T05:55:08.038" v="424" actId="47"/>
        <pc:sldMkLst>
          <pc:docMk/>
          <pc:sldMk cId="3064996118" sldId="315"/>
        </pc:sldMkLst>
      </pc:sldChg>
      <pc:sldChg chg="del">
        <pc:chgData name="Pranitha B ❣️" userId="5675033f098f56fb" providerId="LiveId" clId="{3B0E7393-FFE4-4DBB-85A2-3FBFAED6AAD9}" dt="2025-01-09T05:55:03.789" v="423" actId="47"/>
        <pc:sldMkLst>
          <pc:docMk/>
          <pc:sldMk cId="537809529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1/10/2025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4374" y="1138084"/>
            <a:ext cx="7889639" cy="3549445"/>
          </a:xfrm>
        </p:spPr>
        <p:txBody>
          <a:bodyPr anchor="ctr"/>
          <a:lstStyle/>
          <a:p>
            <a:pPr algn="r"/>
            <a:r>
              <a:rPr lang="en-US" sz="4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Celeb Store: Designing an E-Commerce website for reselling celebrity outfits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F85BC-6B3B-8143-BB41-ECA642BF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327" y="405689"/>
            <a:ext cx="549964" cy="5932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43E35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783EFF-135D-0CF7-9DAF-DA3B331D3A13}"/>
              </a:ext>
            </a:extLst>
          </p:cNvPr>
          <p:cNvSpPr/>
          <p:nvPr/>
        </p:nvSpPr>
        <p:spPr>
          <a:xfrm>
            <a:off x="8124477" y="5732476"/>
            <a:ext cx="406752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</a:t>
            </a:r>
          </a:p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Barla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Sai </a:t>
            </a:r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Anjanna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Reddy : 22311A6703</a:t>
            </a:r>
          </a:p>
          <a:p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Balivada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Pranitha: 22311A6711</a:t>
            </a:r>
          </a:p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.Yogitha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22311A6734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A49621-1EAA-9707-27BF-BD1187D8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90738" cy="6867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1C33CD-A8E7-DF85-7A8E-1A10B752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811" y="1021470"/>
            <a:ext cx="6805787" cy="536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27561F-E89B-3D25-6334-D8F40FC5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99"/>
            <a:ext cx="6096000" cy="68195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882BF9-376E-D2D0-B695-2E94A3142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783" y="38499"/>
            <a:ext cx="5919216" cy="68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05D60F-DC23-0038-F566-EA7665C63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A42D60-CE0A-ABF5-3DDA-3F33D364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143804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B30DF4-5FF9-9859-C63E-3051EFC57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88" y="0"/>
            <a:ext cx="5871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28B09C36-BB3C-EE82-3331-1052FAF7D4B8}"/>
              </a:ext>
            </a:extLst>
          </p:cNvPr>
          <p:cNvSpPr/>
          <p:nvPr/>
        </p:nvSpPr>
        <p:spPr>
          <a:xfrm>
            <a:off x="292292" y="167609"/>
            <a:ext cx="8226066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Enhancements: Personalized Shopping Experience</a:t>
            </a:r>
            <a:endParaRPr lang="en-US" sz="40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10B15E65-8363-A582-A422-079A0701C65B}"/>
              </a:ext>
            </a:extLst>
          </p:cNvPr>
          <p:cNvSpPr/>
          <p:nvPr/>
        </p:nvSpPr>
        <p:spPr>
          <a:xfrm>
            <a:off x="440802" y="1660930"/>
            <a:ext cx="3135987" cy="3536140"/>
          </a:xfrm>
          <a:prstGeom prst="roundRect">
            <a:avLst>
              <a:gd name="adj" fmla="val 993"/>
            </a:avLst>
          </a:prstGeom>
          <a:solidFill>
            <a:srgbClr val="F3E7D4"/>
          </a:solidFill>
          <a:ln/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A1C16C54-8EC3-19CD-CD93-382A1CF25037}"/>
              </a:ext>
            </a:extLst>
          </p:cNvPr>
          <p:cNvSpPr/>
          <p:nvPr/>
        </p:nvSpPr>
        <p:spPr>
          <a:xfrm>
            <a:off x="4037468" y="1660930"/>
            <a:ext cx="3430454" cy="3536141"/>
          </a:xfrm>
          <a:prstGeom prst="roundRect">
            <a:avLst>
              <a:gd name="adj" fmla="val 993"/>
            </a:avLst>
          </a:prstGeom>
          <a:solidFill>
            <a:srgbClr val="F3E7D4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47A77E39-CEAE-52AC-95B7-59A5610876FE}"/>
              </a:ext>
            </a:extLst>
          </p:cNvPr>
          <p:cNvSpPr/>
          <p:nvPr/>
        </p:nvSpPr>
        <p:spPr>
          <a:xfrm>
            <a:off x="589312" y="1872516"/>
            <a:ext cx="3135987" cy="7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Recommendations</a:t>
            </a:r>
            <a:endParaRPr lang="en-US" sz="24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0D449AF9-072D-C8EA-AAD2-674F8954C415}"/>
              </a:ext>
            </a:extLst>
          </p:cNvPr>
          <p:cNvSpPr/>
          <p:nvPr/>
        </p:nvSpPr>
        <p:spPr>
          <a:xfrm>
            <a:off x="598974" y="2787999"/>
            <a:ext cx="288757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/>
              <a:t>The platform leverages user data to deliver personalized and relevant product recommendations.</a:t>
            </a:r>
            <a:endParaRPr lang="en-US" sz="18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23FA6EDF-FBBF-596C-407C-A587D2AF8455}"/>
              </a:ext>
            </a:extLst>
          </p:cNvPr>
          <p:cNvSpPr/>
          <p:nvPr/>
        </p:nvSpPr>
        <p:spPr>
          <a:xfrm>
            <a:off x="4123516" y="1900113"/>
            <a:ext cx="30339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Customizable Wishlists</a:t>
            </a:r>
            <a:endParaRPr lang="en-US" sz="24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5AB83B2A-00AA-6A5B-7222-DD008FEEDABE}"/>
              </a:ext>
            </a:extLst>
          </p:cNvPr>
          <p:cNvSpPr/>
          <p:nvPr/>
        </p:nvSpPr>
        <p:spPr>
          <a:xfrm>
            <a:off x="4331935" y="2515501"/>
            <a:ext cx="313598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/>
              <a:t>Create wishlist to track favorites, share with friends, and receive instant restock notifications effortlessly!</a:t>
            </a:r>
            <a:endParaRPr lang="en-US" sz="1850" dirty="0"/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8F0EBC2E-3407-76FC-C70C-43A272D18042}"/>
              </a:ext>
            </a:extLst>
          </p:cNvPr>
          <p:cNvSpPr/>
          <p:nvPr/>
        </p:nvSpPr>
        <p:spPr>
          <a:xfrm>
            <a:off x="440802" y="5368068"/>
            <a:ext cx="6906482" cy="1262296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0D5AF-C8BC-D9D8-DA27-6595767A70F3}"/>
              </a:ext>
            </a:extLst>
          </p:cNvPr>
          <p:cNvSpPr txBox="1"/>
          <p:nvPr/>
        </p:nvSpPr>
        <p:spPr>
          <a:xfrm>
            <a:off x="440802" y="5425578"/>
            <a:ext cx="6716665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Notifications</a:t>
            </a:r>
          </a:p>
          <a:p>
            <a:pPr>
              <a:lnSpc>
                <a:spcPts val="2750"/>
              </a:lnSpc>
            </a:pPr>
            <a:r>
              <a:rPr lang="en-US" sz="2000" dirty="0"/>
              <a:t>Users receive alerts on new arrivals, exclusive deals, and wishlist sales to boost engagement.</a:t>
            </a:r>
          </a:p>
          <a:p>
            <a:pPr marL="0" indent="0">
              <a:lnSpc>
                <a:spcPts val="2750"/>
              </a:lnSpc>
              <a:buNone/>
            </a:pPr>
            <a:endParaRPr lang="en-US" sz="2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08942D3-DA3D-1141-6125-261F3246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1647626"/>
            <a:ext cx="3850138" cy="5133518"/>
          </a:xfrm>
          <a:prstGeom prst="ellipse">
            <a:avLst/>
          </a:prstGeom>
          <a:ln w="63500" cap="rnd">
            <a:solidFill>
              <a:schemeClr val="bg2">
                <a:lumMod val="9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DA3885C-C647-B686-885E-577D629576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67" b="2367"/>
          <a:stretch>
            <a:fillRect/>
          </a:stretch>
        </p:blipFill>
        <p:spPr/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517962DA-D6A2-AD05-6A99-F1C051E61897}"/>
              </a:ext>
            </a:extLst>
          </p:cNvPr>
          <p:cNvSpPr/>
          <p:nvPr/>
        </p:nvSpPr>
        <p:spPr>
          <a:xfrm>
            <a:off x="340420" y="549135"/>
            <a:ext cx="7167286" cy="2659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Revolutionizing Celebrity Fashion Resale with Celeb Store</a:t>
            </a:r>
            <a:endParaRPr lang="en-US" sz="40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B094ED01-BA33-E0E8-42A8-C2663F4D4738}"/>
              </a:ext>
            </a:extLst>
          </p:cNvPr>
          <p:cNvSpPr/>
          <p:nvPr/>
        </p:nvSpPr>
        <p:spPr>
          <a:xfrm>
            <a:off x="340420" y="3810000"/>
            <a:ext cx="6830401" cy="2029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combining a user-friendly platform, authentic merchandise, and a vibrant community, Celeb Store is poised to become a leading destination for celebrity fashion resale, offering fans a sustainable and exciting way to connect with their favorite stars.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493" y="1082591"/>
            <a:ext cx="5641848" cy="50292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77EA871-74F2-9CD4-01CB-74A856F811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199784" y="2401804"/>
            <a:ext cx="1914525" cy="239077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C8F4EA-CF59-5255-02A8-B59CFEA72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522" y="636474"/>
            <a:ext cx="2012262" cy="3021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CA607A-44E0-4E67-8158-66BB15079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310" y="4152001"/>
            <a:ext cx="1693378" cy="254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510500"/>
              </p:ext>
            </p:extLst>
          </p:nvPr>
        </p:nvGraphicFramePr>
        <p:xfrm>
          <a:off x="5963697" y="1121591"/>
          <a:ext cx="5641848" cy="4614818"/>
        </p:xfrm>
        <a:graphic>
          <a:graphicData uri="http://schemas.openxmlformats.org/drawingml/2006/table">
            <a:tbl>
              <a:tblPr firstRow="1" bandRow="1"/>
              <a:tblGrid>
                <a:gridCol w="5641848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8279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+mn-lt"/>
                          <a:cs typeface="Gill Sans Light" panose="020B0302020104020203" pitchFamily="34" charset="-79"/>
                        </a:rPr>
                        <a:t>INTRODUCTION</a:t>
                      </a:r>
                      <a:endParaRPr lang="en-US" sz="2400" b="1" dirty="0">
                        <a:latin typeface="+mj-lt"/>
                        <a:cs typeface="Gill Sans Light" panose="020B0302020104020203" pitchFamily="34" charset="-79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979008">
                <a:tc>
                  <a:txBody>
                    <a:bodyPr/>
                    <a:lstStyle/>
                    <a:p>
                      <a:pPr algn="r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KEY FEATURES</a:t>
                      </a:r>
                    </a:p>
                    <a:p>
                      <a:pPr algn="r"/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998987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FUTURE ENHANCEMENTS</a:t>
                      </a:r>
                    </a:p>
                    <a:p>
                      <a:pPr marL="0" algn="r" defTabSz="914400" rtl="0" eaLnBrk="1" latinLnBrk="0" hangingPunct="1"/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95902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WEBSITE SNAPSHOTS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85483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</a:p>
                    <a:p>
                      <a:pPr marL="0" algn="r" defTabSz="914400" rtl="0" eaLnBrk="1" latinLnBrk="0" hangingPunct="1"/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F374C5FC-7130-EF2D-C150-7B62CA2845A6}"/>
              </a:ext>
            </a:extLst>
          </p:cNvPr>
          <p:cNvSpPr/>
          <p:nvPr/>
        </p:nvSpPr>
        <p:spPr>
          <a:xfrm>
            <a:off x="186811" y="222807"/>
            <a:ext cx="8089967" cy="141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Celeb Store: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Connecting Fans with Celebrity Attire</a:t>
            </a:r>
            <a:endParaRPr lang="en-US" sz="28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80CB943-1321-8395-2BD4-0D504B26FD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4703" b="4703"/>
          <a:stretch>
            <a:fillRect/>
          </a:stretch>
        </p:blipFill>
        <p:spPr>
          <a:xfrm>
            <a:off x="7401941" y="135466"/>
            <a:ext cx="4790059" cy="6587067"/>
          </a:xfr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0BC58F16-CD9A-368B-426C-52DE97CF2662}"/>
              </a:ext>
            </a:extLst>
          </p:cNvPr>
          <p:cNvSpPr/>
          <p:nvPr/>
        </p:nvSpPr>
        <p:spPr>
          <a:xfrm>
            <a:off x="186810" y="20484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Unique Offering</a:t>
            </a:r>
            <a:endParaRPr lang="en-US" sz="2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EA03EF11-674E-BFE1-E14D-55CFE9910761}"/>
              </a:ext>
            </a:extLst>
          </p:cNvPr>
          <p:cNvSpPr/>
          <p:nvPr/>
        </p:nvSpPr>
        <p:spPr>
          <a:xfrm>
            <a:off x="186810" y="253579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Celeb Store is a one-stop shop for fans seeking authentic celebrity-worn items. Each item is carefully vetted to ensure authenticity, giving buyers peace of mind.</a:t>
            </a:r>
            <a:endParaRPr lang="en-US" sz="185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8D01D1A-52A4-65FB-8C76-B5349D67477D}"/>
              </a:ext>
            </a:extLst>
          </p:cNvPr>
          <p:cNvSpPr/>
          <p:nvPr/>
        </p:nvSpPr>
        <p:spPr>
          <a:xfrm>
            <a:off x="186811" y="43075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Sustainability</a:t>
            </a:r>
            <a:endParaRPr lang="en-US" sz="22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51C17D68-2B63-766B-3A5F-36162DFC2282}"/>
              </a:ext>
            </a:extLst>
          </p:cNvPr>
          <p:cNvSpPr/>
          <p:nvPr/>
        </p:nvSpPr>
        <p:spPr>
          <a:xfrm>
            <a:off x="186811" y="471154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Beyond just a fashion marketplace, Celeb Store promotes sustainable fashion by giving clothes a second life, minimizing waste, and offering unique, pre-owned pieces to fans.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1AF3C536-E9D2-3037-E5E8-DE7BBAF82BFC}"/>
              </a:ext>
            </a:extLst>
          </p:cNvPr>
          <p:cNvSpPr/>
          <p:nvPr/>
        </p:nvSpPr>
        <p:spPr>
          <a:xfrm>
            <a:off x="705119" y="304169"/>
            <a:ext cx="11149263" cy="1641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i="1" u="sng" dirty="0">
                <a:solidFill>
                  <a:srgbClr val="38512F"/>
                </a:solidFill>
                <a:latin typeface="Bodoni MT" panose="02070603080606020203" pitchFamily="18" charset="0"/>
                <a:ea typeface="Lora" pitchFamily="34" charset="-122"/>
                <a:cs typeface="Lora" pitchFamily="34" charset="-120"/>
              </a:rPr>
              <a:t>Key Features of the Celeb Store Website: </a:t>
            </a:r>
          </a:p>
          <a:p>
            <a:pPr marL="0" indent="0" algn="ctr">
              <a:lnSpc>
                <a:spcPts val="5500"/>
              </a:lnSpc>
              <a:buNone/>
            </a:pPr>
            <a:r>
              <a:rPr lang="en-US" sz="4000" i="1" u="sng" dirty="0">
                <a:solidFill>
                  <a:srgbClr val="38512F"/>
                </a:solidFill>
                <a:latin typeface="Bodoni MT" panose="02070603080606020203" pitchFamily="18" charset="0"/>
                <a:ea typeface="Lora" pitchFamily="34" charset="-122"/>
                <a:cs typeface="Lora" pitchFamily="34" charset="-120"/>
              </a:rPr>
              <a:t>HTML and CSS Front-end</a:t>
            </a:r>
            <a:endParaRPr lang="en-US" sz="4000" i="1" u="sng" dirty="0">
              <a:latin typeface="Bodoni MT" panose="02070603080606020203" pitchFamily="18" charset="0"/>
            </a:endParaRP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005B4BED-8148-F9BC-7417-45CE283019B1}"/>
              </a:ext>
            </a:extLst>
          </p:cNvPr>
          <p:cNvSpPr/>
          <p:nvPr/>
        </p:nvSpPr>
        <p:spPr>
          <a:xfrm>
            <a:off x="102412" y="2297715"/>
            <a:ext cx="418862" cy="418862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r>
              <a:rPr lang="en-IN" b="1" dirty="0"/>
              <a:t>1)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A0D54BA3-E98F-DFB7-CFE5-F7E178C98E65}"/>
              </a:ext>
            </a:extLst>
          </p:cNvPr>
          <p:cNvSpPr/>
          <p:nvPr/>
        </p:nvSpPr>
        <p:spPr>
          <a:xfrm>
            <a:off x="521274" y="2360967"/>
            <a:ext cx="33806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Clean and Modern Design</a:t>
            </a:r>
            <a:endParaRPr lang="en-US" sz="2200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295B7782-68A1-0A8E-471A-8175FCE809D3}"/>
              </a:ext>
            </a:extLst>
          </p:cNvPr>
          <p:cNvSpPr/>
          <p:nvPr/>
        </p:nvSpPr>
        <p:spPr>
          <a:xfrm>
            <a:off x="521274" y="2918137"/>
            <a:ext cx="350055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website boasts a modern and user-friendly interface with a focus on showcasing products in a visually appealing way, using HTML and CSS for a dynamic and engaging experience.</a:t>
            </a:r>
            <a:endParaRPr lang="en-US" sz="1850" dirty="0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3D21BEDE-7871-640C-559D-BBF33D08B019}"/>
              </a:ext>
            </a:extLst>
          </p:cNvPr>
          <p:cNvSpPr/>
          <p:nvPr/>
        </p:nvSpPr>
        <p:spPr>
          <a:xfrm>
            <a:off x="4206121" y="2279569"/>
            <a:ext cx="418862" cy="418862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r>
              <a:rPr lang="en-IN" b="1" dirty="0"/>
              <a:t>2)</a:t>
            </a: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F3B4D04B-B9E3-4C0B-B604-F8BB9653A4A9}"/>
              </a:ext>
            </a:extLst>
          </p:cNvPr>
          <p:cNvSpPr/>
          <p:nvPr/>
        </p:nvSpPr>
        <p:spPr>
          <a:xfrm>
            <a:off x="4750834" y="23221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B4DD202E-92A0-E2B6-4CFD-C308B2057F54}"/>
              </a:ext>
            </a:extLst>
          </p:cNvPr>
          <p:cNvSpPr/>
          <p:nvPr/>
        </p:nvSpPr>
        <p:spPr>
          <a:xfrm>
            <a:off x="4669614" y="2918137"/>
            <a:ext cx="350055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easily navigate through the website, browse various categories, and locate items they are interested in, thanks to clear and concise navigation menus and product filtering options.</a:t>
            </a:r>
            <a:endParaRPr lang="en-US" sz="1850" dirty="0"/>
          </a:p>
        </p:txBody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272CB5CF-B483-D080-BF3E-BC241B62AE5B}"/>
              </a:ext>
            </a:extLst>
          </p:cNvPr>
          <p:cNvSpPr/>
          <p:nvPr/>
        </p:nvSpPr>
        <p:spPr>
          <a:xfrm>
            <a:off x="8231683" y="2294054"/>
            <a:ext cx="418862" cy="418862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r>
              <a:rPr lang="en-IN" b="1" dirty="0"/>
              <a:t>3)</a:t>
            </a:r>
          </a:p>
        </p:txBody>
      </p:sp>
      <p:sp>
        <p:nvSpPr>
          <p:cNvPr id="34" name="Text 8">
            <a:extLst>
              <a:ext uri="{FF2B5EF4-FFF2-40B4-BE49-F238E27FC236}">
                <a16:creationId xmlns:a16="http://schemas.microsoft.com/office/drawing/2014/main" id="{E7E5A4AF-7825-FC3F-6B18-3A09D6DB5E33}"/>
              </a:ext>
            </a:extLst>
          </p:cNvPr>
          <p:cNvSpPr/>
          <p:nvPr/>
        </p:nvSpPr>
        <p:spPr>
          <a:xfrm>
            <a:off x="8708555" y="2322135"/>
            <a:ext cx="33531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Mobile-Friendly Interface</a:t>
            </a:r>
            <a:endParaRPr lang="en-US" sz="2200" dirty="0"/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6BEB3282-8D11-8346-286A-3C86F0C5BE85}"/>
              </a:ext>
            </a:extLst>
          </p:cNvPr>
          <p:cNvSpPr/>
          <p:nvPr/>
        </p:nvSpPr>
        <p:spPr>
          <a:xfrm>
            <a:off x="8634854" y="2918137"/>
            <a:ext cx="3500557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website is fully responsive, providing a seamless shopping experience on all devices, including smartphones and tablets, optimizing the layout and features for the best user experience.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883FC7-8D73-7755-5E2C-75D9022D2175}"/>
              </a:ext>
            </a:extLst>
          </p:cNvPr>
          <p:cNvSpPr/>
          <p:nvPr/>
        </p:nvSpPr>
        <p:spPr>
          <a:xfrm>
            <a:off x="6003642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AEE5-948D-D2B4-B040-304E47DB3451}"/>
              </a:ext>
            </a:extLst>
          </p:cNvPr>
          <p:cNvSpPr txBox="1"/>
          <p:nvPr/>
        </p:nvSpPr>
        <p:spPr>
          <a:xfrm>
            <a:off x="-715210" y="69574"/>
            <a:ext cx="6102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Snapshots of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E90E2-EB8B-1C4F-B528-B50B5310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26" t="7809" r="23532" b="6212"/>
          <a:stretch/>
        </p:blipFill>
        <p:spPr>
          <a:xfrm>
            <a:off x="119271" y="777460"/>
            <a:ext cx="11728172" cy="60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5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101A5-BB32-FBFF-0CEA-EBE69ECD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4" t="21160" r="46848" b="8985"/>
          <a:stretch/>
        </p:blipFill>
        <p:spPr>
          <a:xfrm>
            <a:off x="0" y="-1"/>
            <a:ext cx="5715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646ADE-AB47-7128-320A-32AA744F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00" t="21015" r="46386" b="9276"/>
          <a:stretch/>
        </p:blipFill>
        <p:spPr>
          <a:xfrm>
            <a:off x="5864087" y="-1"/>
            <a:ext cx="6313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2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7F6DD-7424-DDF4-8E51-30996E7D6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98A03-B31F-D4ED-FD31-E6B562CE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74" t="21304" r="47337" b="7681"/>
          <a:stretch/>
        </p:blipFill>
        <p:spPr>
          <a:xfrm>
            <a:off x="0" y="11316"/>
            <a:ext cx="5923720" cy="6846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39516-5856-AD4E-A813-66CC3CB8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73" t="21305" r="50000" b="7106"/>
          <a:stretch/>
        </p:blipFill>
        <p:spPr>
          <a:xfrm>
            <a:off x="6096000" y="-1"/>
            <a:ext cx="6096000" cy="684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0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8D763-8315-8563-85E5-F44ABFB49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0E232-F71E-4F3E-9CEA-1A43A6EB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70" t="21246" r="48488" b="7691"/>
          <a:stretch/>
        </p:blipFill>
        <p:spPr>
          <a:xfrm>
            <a:off x="0" y="0"/>
            <a:ext cx="593857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DD4853-A742-0FB7-05DA-E917949D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56" t="21539" r="6876" b="827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8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B8513742-8428-3A6F-F6C9-852AD21D4961}"/>
              </a:ext>
            </a:extLst>
          </p:cNvPr>
          <p:cNvSpPr/>
          <p:nvPr/>
        </p:nvSpPr>
        <p:spPr>
          <a:xfrm>
            <a:off x="4254693" y="19147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b="1" dirty="0">
                <a:latin typeface="Algerian" panose="04020705040A02060702" pitchFamily="82" charset="0"/>
              </a:rPr>
              <a:t>Snapshots of website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064CE0-036F-9108-6E41-25408A31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7" y="1043773"/>
            <a:ext cx="6527028" cy="5180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9B3F1-5537-FFC9-0196-B60685EF5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754" y="1043773"/>
            <a:ext cx="5161188" cy="51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{25EDBA15-D428-4DEB-B7BD-1F96DA2F2298}tf11964407_win32</Template>
  <TotalTime>334</TotalTime>
  <Words>360</Words>
  <Application>Microsoft Office PowerPoint</Application>
  <PresentationFormat>Widescreen</PresentationFormat>
  <Paragraphs>55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Algerian</vt:lpstr>
      <vt:lpstr>Arial</vt:lpstr>
      <vt:lpstr>Arial Black</vt:lpstr>
      <vt:lpstr>Bell MT</vt:lpstr>
      <vt:lpstr>Bodoni MT</vt:lpstr>
      <vt:lpstr>Calibri</vt:lpstr>
      <vt:lpstr>Courier New</vt:lpstr>
      <vt:lpstr>Gill Sans Nova Light</vt:lpstr>
      <vt:lpstr>Lora</vt:lpstr>
      <vt:lpstr>Sagona Book</vt:lpstr>
      <vt:lpstr>Source Sans Pro</vt:lpstr>
      <vt:lpstr>Custom</vt:lpstr>
      <vt:lpstr>Celeb Store: Designing an E-Commerce website for reselling celebrity outfits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Pranitha B ❣️</dc:creator>
  <cp:lastModifiedBy>yogitha Cheruku</cp:lastModifiedBy>
  <cp:revision>5</cp:revision>
  <dcterms:created xsi:type="dcterms:W3CDTF">2025-01-08T18:09:10Z</dcterms:created>
  <dcterms:modified xsi:type="dcterms:W3CDTF">2025-01-10T08:36:18Z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